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2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5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91C5D-62B4-E034-CB91-B4B8213EB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559D32-A687-F8F0-52FA-74F9C580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A2020-EBEE-6788-3E2A-A5A2C04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41C8E-9C7C-38B2-9F59-9C17DB59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35378-64AA-9E69-14F8-CE50265B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78867-2F4C-6F2F-215F-060838FF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BE19C5-0113-5BB9-2985-49988EC50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F290B-351C-1291-237E-D1ECE960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49E3B-DA20-1D36-086E-4B80C3F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0D2FE-639E-F5EF-CB8D-CEF7FEBC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8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D4EE8F-A762-7146-C6E4-F65CF17A3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CAC59-CD0A-9EE1-EAC5-EE08656C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E7D77-0DBA-CC7A-282A-453D03FD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CBCC9-4052-1FAE-58E8-C0A6CE6A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2AB-8ADB-5A5D-A9A2-D954D55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17CC3-3F2B-DF84-54E2-40D977A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06E4F-70DA-C2EE-4C7F-8B6B13EE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C70A8-2BB3-57C2-4CF6-5F6DB0E5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44D57-0029-0F5F-905B-BB14262F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A0A-DA15-DA3A-695E-34488F7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5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2ED5D-419C-75EF-0C61-D8FE51C5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F015D-2986-2D38-9843-CBF9EC85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3C47A-0973-2882-DD4C-1138F7D2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E2EF2F-A3AA-5B55-79E3-EC52DC31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E9774-DC24-48CE-994F-4A58820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10987-65B9-AA33-0698-EB7E1C4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A9C9-6EB3-3FFD-A336-E3367AE64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1F01CC-5ABD-308E-33DA-A43CECB81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9C458-1AA9-2126-3300-B605A7C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18001C-516A-5008-F37F-AA82929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95DD4-BCF1-0354-036C-85D5A591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5FFF2-1514-3038-1E86-803EDBE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DA0E1-B08F-ACC2-1D51-80B697CF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0CD08D-867F-A51F-3FEC-CAB8BA2F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3E776F-B74A-EB62-BA98-36338BC04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BFD1D-59A2-9877-0AB2-0AF8DDA66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AB2BC-B61D-BDF7-64A7-AB3B24E6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F97DCD-CF12-7955-B534-C958A8B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32E272-CE81-BD27-0CC5-A715112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70D5D-F7F3-B712-02E2-764B5FCE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E5431B-79A6-390D-E393-72E76C3B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EAF2D6-B036-2D35-A780-C1D58C2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475145-9CE3-58B0-A77D-9E42249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B4D333-F889-54B1-179A-E29E5DB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62A760-003A-C5A7-1938-79BEAB7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7E024-57A7-8A75-1B5A-1FDA8415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FCE38-3135-41E8-FDB3-9AAFC384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13BDD-CDB3-5149-1521-8242E3C6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1AA0A-E650-9F63-D994-3930E339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BBF73-87B8-3582-D6FD-FED9228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361D3-97B4-150B-0A63-7E60DA7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2A17C9-72B4-3EB9-3978-5B8F79B3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884F-14DD-135D-B1D0-0447EE57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3B587D-DF10-ADCA-394F-3C5CA0B67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2DA05-9BC8-B67F-C89C-EB2935AEC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DB86C-29C0-8A2F-A30A-210A612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8BD3C-65A9-3E36-D7EA-45F1C0E9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A96D6-05A8-0169-14CE-DBF340CF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747C94-C5B1-1AEC-FDB5-5355EB70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953F1-F35A-1E7D-2835-4C34F69C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A759-85BC-6B29-D173-B2AF8F98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7606-47DC-4F0F-80D7-69EE1BC2015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1ED0-2529-A0EE-6B27-6FDF4FC2B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2A92B-141B-1CE7-75A9-6F5F7628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C20C1E-7317-B1A7-48CD-038E65825BE8}"/>
              </a:ext>
            </a:extLst>
          </p:cNvPr>
          <p:cNvSpPr/>
          <p:nvPr/>
        </p:nvSpPr>
        <p:spPr>
          <a:xfrm>
            <a:off x="510988" y="32110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のヴォイスに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316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08838-BECE-61ED-8A0D-80A91F90D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BE7B16-EDF8-26B1-E6D7-C74095D4BF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俺のヘッドは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空っぽだぜ！</a:t>
            </a:r>
          </a:p>
        </p:txBody>
      </p:sp>
    </p:spTree>
    <p:extLst>
      <p:ext uri="{BB962C8B-B14F-4D97-AF65-F5344CB8AC3E}">
        <p14:creationId xmlns:p14="http://schemas.microsoft.com/office/powerpoint/2010/main" val="335782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E53B2-E30E-0AEE-1767-89D610C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71BA52-9FD4-750D-9E22-BF2A7ACFC61B}"/>
              </a:ext>
            </a:extLst>
          </p:cNvPr>
          <p:cNvSpPr/>
          <p:nvPr/>
        </p:nvSpPr>
        <p:spPr>
          <a:xfrm>
            <a:off x="94129" y="-161365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お前の耳は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ドンキーズイヤーか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27766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7E0F-AE01-25EB-9E93-16C273D4A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6BCDD3-B46E-94AF-4118-2AD7D7AE30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俺はホットだが、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君たちはクールかい！</a:t>
            </a:r>
          </a:p>
        </p:txBody>
      </p:sp>
    </p:spTree>
    <p:extLst>
      <p:ext uri="{BB962C8B-B14F-4D97-AF65-F5344CB8AC3E}">
        <p14:creationId xmlns:p14="http://schemas.microsoft.com/office/powerpoint/2010/main" val="103983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B991-F715-B968-C52E-633AD6441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A61A1F-DD39-3FD6-63C0-840837627D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HOT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レクチャー！</a:t>
            </a:r>
          </a:p>
        </p:txBody>
      </p:sp>
    </p:spTree>
    <p:extLst>
      <p:ext uri="{BB962C8B-B14F-4D97-AF65-F5344CB8AC3E}">
        <p14:creationId xmlns:p14="http://schemas.microsoft.com/office/powerpoint/2010/main" val="12037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F2AA3-34B5-4585-C419-2D7DE4DC4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003158-53D9-7105-0C0E-B58411B2AC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マイルドな講義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こんな講義を爆買い</a:t>
            </a:r>
          </a:p>
        </p:txBody>
      </p:sp>
    </p:spTree>
    <p:extLst>
      <p:ext uri="{BB962C8B-B14F-4D97-AF65-F5344CB8AC3E}">
        <p14:creationId xmlns:p14="http://schemas.microsoft.com/office/powerpoint/2010/main" val="11464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A7EE1-6E8F-CF7B-38C9-0084B7A87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A0F5A-3F76-7C45-BDC5-0D9177EB2A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ミステイクだらけの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塾選び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ごめん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71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FB94A-E1E1-997B-2B4C-1709161E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C28EAE-9C47-D3AA-DEA1-892108E55A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アブノーマルの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受験生に捧ぐ！</a:t>
            </a:r>
          </a:p>
        </p:txBody>
      </p:sp>
    </p:spTree>
    <p:extLst>
      <p:ext uri="{BB962C8B-B14F-4D97-AF65-F5344CB8AC3E}">
        <p14:creationId xmlns:p14="http://schemas.microsoft.com/office/powerpoint/2010/main" val="85580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3607E-ED33-148E-8274-F25876B68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F68165-0A0D-7AD1-CBEA-68E051B5E880}"/>
              </a:ext>
            </a:extLst>
          </p:cNvPr>
          <p:cNvSpPr/>
          <p:nvPr/>
        </p:nvSpPr>
        <p:spPr>
          <a:xfrm>
            <a:off x="0" y="134471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俺のヴォイスに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42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64</Words>
  <Application>Microsoft Office PowerPoint</Application>
  <PresentationFormat>ワイド画面</PresentationFormat>
  <Paragraphs>17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琢哉 伊藤</dc:creator>
  <cp:lastModifiedBy>琢哉 伊藤</cp:lastModifiedBy>
  <cp:revision>9</cp:revision>
  <dcterms:created xsi:type="dcterms:W3CDTF">2025-02-06T05:53:23Z</dcterms:created>
  <dcterms:modified xsi:type="dcterms:W3CDTF">2025-04-04T09:20:31Z</dcterms:modified>
</cp:coreProperties>
</file>