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どんな入試問題も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メタミドホス講義で撃沈だ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食べるのも忘れ勉強ばかりでアノレクシアに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エポケーにならぬよう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判断停止抑止策提示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バイタルリーズン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養成する塾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003158-53D9-7105-0C0E-B58411B2AC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マイルドな講義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こんな講義を爆買い</a:t>
            </a:r>
          </a:p>
        </p:txBody>
      </p:sp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ミステイクだらけの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塾選び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ごめん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オーダイナマイト！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モーレツ</a:t>
            </a:r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レクチャーで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君もメロメロ！！！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134471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俺のヴォイスに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</Words>
  <Application>Microsoft Office PowerPoint</Application>
  <PresentationFormat>ワイド画面</PresentationFormat>
  <Paragraphs>19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17</cp:revision>
  <dcterms:created xsi:type="dcterms:W3CDTF">2025-02-06T05:53:23Z</dcterms:created>
  <dcterms:modified xsi:type="dcterms:W3CDTF">2025-04-09T06:23:05Z</dcterms:modified>
</cp:coreProperties>
</file>