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のヴォイスに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お前の耳は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ドンキーズイヤーか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俺はホットだが、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君たちはクールかい！</a:t>
            </a: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レクチャー！</a:t>
            </a: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003158-53D9-7105-0C0E-B58411B2AC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マイルドな講義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こんな講義を爆買い</a:t>
            </a:r>
          </a:p>
        </p:txBody>
      </p:sp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ミステイクだらけの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塾選び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ごめん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アブノーマルの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受験生に捧ぐ！</a:t>
            </a: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134471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俺のヴォイスに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64</Words>
  <Application>Microsoft Office PowerPoint</Application>
  <PresentationFormat>ワイド画面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10</cp:revision>
  <dcterms:created xsi:type="dcterms:W3CDTF">2025-02-06T05:53:23Z</dcterms:created>
  <dcterms:modified xsi:type="dcterms:W3CDTF">2025-04-04T02:38:16Z</dcterms:modified>
</cp:coreProperties>
</file>